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60120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3F7"/>
    <a:srgbClr val="3F7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5"/>
    <p:restoredTop sz="94611"/>
  </p:normalViewPr>
  <p:slideViewPr>
    <p:cSldViewPr snapToGrid="0">
      <p:cViewPr>
        <p:scale>
          <a:sx n="86" d="100"/>
          <a:sy n="86" d="100"/>
        </p:scale>
        <p:origin x="1008" y="-2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356704"/>
            <a:ext cx="8161020" cy="501340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7563446"/>
            <a:ext cx="7200900" cy="347671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6EFB-A6D6-7E4A-A1BC-9F3FF4AFC65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5C8-2C54-184F-80AC-C339A4F6C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6EFB-A6D6-7E4A-A1BC-9F3FF4AFC65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5C8-2C54-184F-80AC-C339A4F6C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8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61" y="766679"/>
            <a:ext cx="2070259" cy="122035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4" y="766679"/>
            <a:ext cx="6090761" cy="122035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6EFB-A6D6-7E4A-A1BC-9F3FF4AFC65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5C8-2C54-184F-80AC-C339A4F6C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0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6EFB-A6D6-7E4A-A1BC-9F3FF4AFC65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5C8-2C54-184F-80AC-C339A4F6C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3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590057"/>
            <a:ext cx="8281035" cy="5990088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9636813"/>
            <a:ext cx="8281035" cy="3150046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6EFB-A6D6-7E4A-A1BC-9F3FF4AFC65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5C8-2C54-184F-80AC-C339A4F6C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8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833390"/>
            <a:ext cx="4080510" cy="91368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833390"/>
            <a:ext cx="4080510" cy="91368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6EFB-A6D6-7E4A-A1BC-9F3FF4AFC65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5C8-2C54-184F-80AC-C339A4F6C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7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766682"/>
            <a:ext cx="8281035" cy="278337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6" y="3530054"/>
            <a:ext cx="4061757" cy="1730025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6" y="5260079"/>
            <a:ext cx="4061757" cy="77367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530054"/>
            <a:ext cx="4081761" cy="1730025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5260079"/>
            <a:ext cx="4081761" cy="77367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6EFB-A6D6-7E4A-A1BC-9F3FF4AFC65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5C8-2C54-184F-80AC-C339A4F6C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6EFB-A6D6-7E4A-A1BC-9F3FF4AFC65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5C8-2C54-184F-80AC-C339A4F6C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3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6EFB-A6D6-7E4A-A1BC-9F3FF4AFC65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5C8-2C54-184F-80AC-C339A4F6C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5" y="960015"/>
            <a:ext cx="3096637" cy="336005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2073368"/>
            <a:ext cx="4860608" cy="1023348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5" y="4320065"/>
            <a:ext cx="3096637" cy="800345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6EFB-A6D6-7E4A-A1BC-9F3FF4AFC65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5C8-2C54-184F-80AC-C339A4F6C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9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5" y="960015"/>
            <a:ext cx="3096637" cy="336005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2073368"/>
            <a:ext cx="4860608" cy="10233485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5" y="4320065"/>
            <a:ext cx="3096637" cy="800345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6EFB-A6D6-7E4A-A1BC-9F3FF4AFC65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65C8-2C54-184F-80AC-C339A4F6C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7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5" y="766682"/>
            <a:ext cx="8281035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5" y="3833390"/>
            <a:ext cx="8281035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3346867"/>
            <a:ext cx="216027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A96EFB-A6D6-7E4A-A1BC-9F3FF4AFC65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400" y="13346867"/>
            <a:ext cx="3240405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3346867"/>
            <a:ext cx="216027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B665C8-2C54-184F-80AC-C339A4F6C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6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круг, Графика, Шрифт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B0E81A6-51E6-FD43-A6C6-D17ECAF9E6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26677" r="37431" b="-515"/>
          <a:stretch>
            <a:fillRect/>
          </a:stretch>
        </p:blipFill>
        <p:spPr>
          <a:xfrm>
            <a:off x="2721229" y="-13492"/>
            <a:ext cx="6879972" cy="788549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D11F5F4-0A48-1C31-F45F-AA5A52BE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5" y="580614"/>
            <a:ext cx="1544976" cy="28482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CEC7368-90A3-E58A-D85A-4874ACEC3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45" y="1127955"/>
            <a:ext cx="6355522" cy="1121563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ECBEDD3D-2FC2-8559-68CB-81C33AE4A37D}"/>
              </a:ext>
            </a:extLst>
          </p:cNvPr>
          <p:cNvSpPr/>
          <p:nvPr/>
        </p:nvSpPr>
        <p:spPr>
          <a:xfrm>
            <a:off x="474460" y="5491512"/>
            <a:ext cx="3711712" cy="277000"/>
          </a:xfrm>
          <a:prstGeom prst="roundRect">
            <a:avLst>
              <a:gd name="adj" fmla="val 3007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5D9B2-D26E-78E4-7365-0D329A77C383}"/>
              </a:ext>
            </a:extLst>
          </p:cNvPr>
          <p:cNvSpPr txBox="1"/>
          <p:nvPr/>
        </p:nvSpPr>
        <p:spPr>
          <a:xfrm>
            <a:off x="4390074" y="5080722"/>
            <a:ext cx="3711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ОПЫТ РАБОТЫ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СТАЖИРОВОК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Работа в организациях, участие в проектах </a:t>
            </a:r>
            <a:b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 профильных активностях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8554FA5F-8623-23A7-2283-3C7B52193899}"/>
              </a:ext>
            </a:extLst>
          </p:cNvPr>
          <p:cNvSpPr/>
          <p:nvPr/>
        </p:nvSpPr>
        <p:spPr>
          <a:xfrm>
            <a:off x="4420390" y="5883398"/>
            <a:ext cx="4755954" cy="5030202"/>
          </a:xfrm>
          <a:prstGeom prst="roundRect">
            <a:avLst>
              <a:gd name="adj" fmla="val 280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3B5842-64CE-B720-3140-FC236CEDA615}"/>
              </a:ext>
            </a:extLst>
          </p:cNvPr>
          <p:cNvSpPr txBox="1"/>
          <p:nvPr/>
        </p:nvSpPr>
        <p:spPr>
          <a:xfrm>
            <a:off x="4567403" y="6000445"/>
            <a:ext cx="4461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период работы, должность, ключевые задачи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 проекта и роль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(например, докладчик       на фестивале радиоэлектроники), период реализации, ключевые задачи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481210-2D52-1697-8F31-7605BC70FB1F}"/>
              </a:ext>
            </a:extLst>
          </p:cNvPr>
          <p:cNvSpPr txBox="1"/>
          <p:nvPr/>
        </p:nvSpPr>
        <p:spPr>
          <a:xfrm>
            <a:off x="4390074" y="11282536"/>
            <a:ext cx="46978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ПОРТФОЛИО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Если есть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C6365F6A-782C-1F43-71CD-E800C108BAFE}"/>
              </a:ext>
            </a:extLst>
          </p:cNvPr>
          <p:cNvSpPr/>
          <p:nvPr/>
        </p:nvSpPr>
        <p:spPr>
          <a:xfrm>
            <a:off x="4420390" y="11918350"/>
            <a:ext cx="4755954" cy="2096717"/>
          </a:xfrm>
          <a:prstGeom prst="roundRect">
            <a:avLst>
              <a:gd name="adj" fmla="val 632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Добавь ссылку на портфолио или расскажи в свободной форме о других проектах, научных работах, дипломах </a:t>
            </a:r>
            <a:b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прочем</a:t>
            </a:r>
          </a:p>
          <a:p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3D853D-A796-7266-B078-FABA831F89C2}"/>
              </a:ext>
            </a:extLst>
          </p:cNvPr>
          <p:cNvSpPr txBox="1"/>
          <p:nvPr/>
        </p:nvSpPr>
        <p:spPr>
          <a:xfrm>
            <a:off x="392815" y="5055039"/>
            <a:ext cx="3146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D4CD659-42B6-D79D-0F4B-A46AE39F45B5}"/>
              </a:ext>
            </a:extLst>
          </p:cNvPr>
          <p:cNvSpPr/>
          <p:nvPr/>
        </p:nvSpPr>
        <p:spPr>
          <a:xfrm>
            <a:off x="500936" y="2674229"/>
            <a:ext cx="2220294" cy="2220294"/>
          </a:xfrm>
          <a:prstGeom prst="ellipse">
            <a:avLst/>
          </a:prstGeom>
          <a:solidFill>
            <a:srgbClr val="3F78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F7189C6F-0768-26A3-D428-C4138045D2D3}"/>
              </a:ext>
            </a:extLst>
          </p:cNvPr>
          <p:cNvSpPr/>
          <p:nvPr/>
        </p:nvSpPr>
        <p:spPr>
          <a:xfrm>
            <a:off x="474460" y="5880111"/>
            <a:ext cx="1767728" cy="277000"/>
          </a:xfrm>
          <a:prstGeom prst="roundRect">
            <a:avLst>
              <a:gd name="adj" fmla="val 2695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рождения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286DDE9E-E751-0836-41E2-4472D0B75168}"/>
              </a:ext>
            </a:extLst>
          </p:cNvPr>
          <p:cNvSpPr/>
          <p:nvPr/>
        </p:nvSpPr>
        <p:spPr>
          <a:xfrm>
            <a:off x="2418444" y="5880111"/>
            <a:ext cx="1767728" cy="277000"/>
          </a:xfrm>
          <a:prstGeom prst="roundRect">
            <a:avLst>
              <a:gd name="adj" fmla="val 2695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проживания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E9B13410-F710-90CC-C4EE-A85A6502BAA7}"/>
              </a:ext>
            </a:extLst>
          </p:cNvPr>
          <p:cNvSpPr/>
          <p:nvPr/>
        </p:nvSpPr>
        <p:spPr>
          <a:xfrm>
            <a:off x="469158" y="6669446"/>
            <a:ext cx="3711712" cy="277000"/>
          </a:xfrm>
          <a:prstGeom prst="roundRect">
            <a:avLst>
              <a:gd name="adj" fmla="val 3007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Желаемая позиция 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C2F519EE-0D53-9BEE-8429-09EF45B67C16}"/>
              </a:ext>
            </a:extLst>
          </p:cNvPr>
          <p:cNvSpPr/>
          <p:nvPr/>
        </p:nvSpPr>
        <p:spPr>
          <a:xfrm>
            <a:off x="474460" y="7238326"/>
            <a:ext cx="1767728" cy="277000"/>
          </a:xfrm>
          <a:prstGeom prst="roundRect">
            <a:avLst>
              <a:gd name="adj" fmla="val 31629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E366CB73-5370-2E59-A91E-88F647CAEFF0}"/>
              </a:ext>
            </a:extLst>
          </p:cNvPr>
          <p:cNvSpPr/>
          <p:nvPr/>
        </p:nvSpPr>
        <p:spPr>
          <a:xfrm>
            <a:off x="2418444" y="7238326"/>
            <a:ext cx="1767728" cy="277000"/>
          </a:xfrm>
          <a:prstGeom prst="roundRect">
            <a:avLst>
              <a:gd name="adj" fmla="val 3474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EB82ABE6-77CC-7B6A-FAC3-08EB49F47846}"/>
              </a:ext>
            </a:extLst>
          </p:cNvPr>
          <p:cNvSpPr/>
          <p:nvPr/>
        </p:nvSpPr>
        <p:spPr>
          <a:xfrm>
            <a:off x="469158" y="7616590"/>
            <a:ext cx="3711712" cy="277000"/>
          </a:xfrm>
          <a:prstGeom prst="roundRect">
            <a:avLst>
              <a:gd name="adj" fmla="val 30072"/>
            </a:avLst>
          </a:prstGeom>
          <a:solidFill>
            <a:srgbClr val="F2F3F7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C946C68F-1D3F-6314-A180-29AF01D05501}"/>
              </a:ext>
            </a:extLst>
          </p:cNvPr>
          <p:cNvSpPr/>
          <p:nvPr/>
        </p:nvSpPr>
        <p:spPr>
          <a:xfrm>
            <a:off x="469158" y="8591914"/>
            <a:ext cx="3711712" cy="841016"/>
          </a:xfrm>
          <a:prstGeom prst="roundRect">
            <a:avLst>
              <a:gd name="adj" fmla="val 11294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Университет, направление обучения, курс или год окончания</a:t>
            </a:r>
          </a:p>
          <a:p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F14244-DDAE-207D-5C47-C71E1D1D7AD9}"/>
              </a:ext>
            </a:extLst>
          </p:cNvPr>
          <p:cNvSpPr txBox="1"/>
          <p:nvPr/>
        </p:nvSpPr>
        <p:spPr>
          <a:xfrm>
            <a:off x="416543" y="8223003"/>
            <a:ext cx="3146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DA4EBA8D-1F9F-A8F7-AF5E-3C29A842DA49}"/>
              </a:ext>
            </a:extLst>
          </p:cNvPr>
          <p:cNvSpPr/>
          <p:nvPr/>
        </p:nvSpPr>
        <p:spPr>
          <a:xfrm>
            <a:off x="469158" y="9515291"/>
            <a:ext cx="3711712" cy="661523"/>
          </a:xfrm>
          <a:prstGeom prst="roundRect">
            <a:avLst>
              <a:gd name="adj" fmla="val 14685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</a:t>
            </a:r>
            <a:b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Курсы, образовательные программы</a:t>
            </a:r>
          </a:p>
          <a:p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077524AE-29EC-A24D-41A2-F50D6B325805}"/>
              </a:ext>
            </a:extLst>
          </p:cNvPr>
          <p:cNvSpPr/>
          <p:nvPr/>
        </p:nvSpPr>
        <p:spPr>
          <a:xfrm>
            <a:off x="469158" y="10267596"/>
            <a:ext cx="3711712" cy="702660"/>
          </a:xfrm>
          <a:prstGeom prst="roundRect">
            <a:avLst>
              <a:gd name="adj" fmla="val 1765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языков </a:t>
            </a:r>
          </a:p>
          <a:p>
            <a:r>
              <a:rPr lang="ru-RU" sz="1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языка + уровень. Например, английский 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endParaRPr lang="ru-RU" sz="13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5A06C9C5-AA22-C48D-C12D-17ACBF06F0A2}"/>
              </a:ext>
            </a:extLst>
          </p:cNvPr>
          <p:cNvSpPr/>
          <p:nvPr/>
        </p:nvSpPr>
        <p:spPr>
          <a:xfrm>
            <a:off x="469158" y="11918349"/>
            <a:ext cx="3711712" cy="2096718"/>
          </a:xfrm>
          <a:prstGeom prst="roundRect">
            <a:avLst>
              <a:gd name="adj" fmla="val 5475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Стеки работы, профессиональные интересы и прочее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E3752A-A968-DB8D-7EE2-97CA6BD16A18}"/>
              </a:ext>
            </a:extLst>
          </p:cNvPr>
          <p:cNvSpPr txBox="1"/>
          <p:nvPr/>
        </p:nvSpPr>
        <p:spPr>
          <a:xfrm>
            <a:off x="469158" y="11482591"/>
            <a:ext cx="3511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НАВЫКИ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9645F476-1F74-33A1-E7FE-BA4E7EAACC77}"/>
              </a:ext>
            </a:extLst>
          </p:cNvPr>
          <p:cNvSpPr/>
          <p:nvPr/>
        </p:nvSpPr>
        <p:spPr>
          <a:xfrm>
            <a:off x="469158" y="6276821"/>
            <a:ext cx="3711712" cy="277000"/>
          </a:xfrm>
          <a:prstGeom prst="roundRect">
            <a:avLst>
              <a:gd name="adj" fmla="val 30072"/>
            </a:avLst>
          </a:prstGeom>
          <a:solidFill>
            <a:srgbClr val="F2F3F7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691868" sx="96436" sy="96436" algn="ctr" rotWithShape="0">
              <a:srgbClr val="002060">
                <a:alpha val="21808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Гражданство</a:t>
            </a:r>
          </a:p>
        </p:txBody>
      </p:sp>
    </p:spTree>
    <p:extLst>
      <p:ext uri="{BB962C8B-B14F-4D97-AF65-F5344CB8AC3E}">
        <p14:creationId xmlns:p14="http://schemas.microsoft.com/office/powerpoint/2010/main" val="2957766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115</Words>
  <Application>Microsoft Macintosh PowerPoint</Application>
  <PresentationFormat>Произвольный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e.shaburova</dc:creator>
  <cp:lastModifiedBy>k.saveleva</cp:lastModifiedBy>
  <cp:revision>10</cp:revision>
  <dcterms:created xsi:type="dcterms:W3CDTF">2026-03-05T11:58:29Z</dcterms:created>
  <dcterms:modified xsi:type="dcterms:W3CDTF">2026-04-16T09:33:26Z</dcterms:modified>
</cp:coreProperties>
</file>